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F224"/>
    <a:srgbClr val="95A8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2" d="100"/>
          <a:sy n="82" d="100"/>
        </p:scale>
        <p:origin x="-90" y="-6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36A7E-1474-41E8-91D9-9185EA196E36}" type="datetimeFigureOut">
              <a:rPr lang="fr-FR" smtClean="0"/>
              <a:t>11/07/2018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79393-8A00-4004-BEF6-DD4BC64D24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2313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1849D3AA-C3EE-482E-B633-513356DC87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A3CBACBF-50B6-46DD-8B04-07EB2722AF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F13E417A-1ACB-4517-8ADE-0585844B4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D0960-1C58-4647-AFD4-672E362BF76B}" type="datetimeFigureOut">
              <a:rPr lang="fr-FR" smtClean="0"/>
              <a:t>11/07/2018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15D94629-50CC-4539-8DD9-59A3B28B4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8FBF7030-F66E-4428-B820-43967871C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90D6E-B35A-434A-BC61-44D6EE72CA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4514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00F10646-1912-41E8-90A3-1B90F6811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9FFED2BC-82C3-42A1-952B-71419E4A52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931D9A5B-BD0E-42D5-BD4F-877211CB2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D0960-1C58-4647-AFD4-672E362BF76B}" type="datetimeFigureOut">
              <a:rPr lang="fr-FR" smtClean="0"/>
              <a:t>11/07/2018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645B50BA-472D-4808-96AB-4C0A741CC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2319A7A6-742D-406B-94AF-8B05D37B8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90D6E-B35A-434A-BC61-44D6EE72CA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4817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="" xmlns:a16="http://schemas.microsoft.com/office/drawing/2014/main" id="{D1E7796F-9E03-4DD1-9B1E-195975E420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9ADA1FE7-6DDC-4139-8EBC-44A1BD571E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DA725FF8-76D9-4379-B495-4A1BE152E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D0960-1C58-4647-AFD4-672E362BF76B}" type="datetimeFigureOut">
              <a:rPr lang="fr-FR" smtClean="0"/>
              <a:t>11/07/2018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E22D5A24-63B6-4854-84DA-608DC4A04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979E5700-31FF-4E4A-9E31-89FF0EB31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90D6E-B35A-434A-BC61-44D6EE72CA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8276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3F5C16D3-C716-44C7-A6FE-AE747076D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BF028CBB-3A79-4C6D-A010-952FF71B1A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DFE1EE79-87FB-4BD7-9D8F-7195394A7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D0960-1C58-4647-AFD4-672E362BF76B}" type="datetimeFigureOut">
              <a:rPr lang="fr-FR" smtClean="0"/>
              <a:t>11/07/2018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55EB5189-B7D3-44F8-A598-36A7B6107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3AC8C6D7-79E6-4ACE-B448-0CEDBD874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90D6E-B35A-434A-BC61-44D6EE72CA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8510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67F3DB42-2D92-49A3-86C3-13842D52B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9EF943B7-E2FC-41C2-8AF9-AFA2DA8E96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484D9713-E136-4A28-9798-93251940C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D0960-1C58-4647-AFD4-672E362BF76B}" type="datetimeFigureOut">
              <a:rPr lang="fr-FR" smtClean="0"/>
              <a:t>11/07/2018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BC66AC62-8CA5-40F7-B984-15128EA7B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8C24C9C6-7CBF-4CB9-B3E8-41FBB684F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90D6E-B35A-434A-BC61-44D6EE72CA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500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FDECB491-70ED-4461-9EC6-A1A54C735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7DDEBEF2-6545-43F8-A4C1-A047E6ED70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1AF5F64B-97F1-4DCB-B504-8371A09BFA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A054D3BB-A277-4923-AF98-0FE77D40C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D0960-1C58-4647-AFD4-672E362BF76B}" type="datetimeFigureOut">
              <a:rPr lang="fr-FR" smtClean="0"/>
              <a:t>11/07/2018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65CFC8F4-1570-46B5-AC38-25E82D256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3395C6B6-8E10-4CE4-BD15-84DF8AC59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90D6E-B35A-434A-BC61-44D6EE72CA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179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B86AE55A-92C9-494A-9C88-F6CC1469A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D20716B9-436B-4FD9-89AC-FA88B802B3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2537E8C4-095F-419D-8C07-225C5BD347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36826B9F-F438-4170-ABEB-5868BF7EC0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="" xmlns:a16="http://schemas.microsoft.com/office/drawing/2014/main" id="{15AD61B9-C23C-400A-AB8B-4790731839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="" xmlns:a16="http://schemas.microsoft.com/office/drawing/2014/main" id="{0AFBDB9B-1BCF-429B-86EF-4BB2B1988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D0960-1C58-4647-AFD4-672E362BF76B}" type="datetimeFigureOut">
              <a:rPr lang="fr-FR" smtClean="0"/>
              <a:t>11/07/2018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="" xmlns:a16="http://schemas.microsoft.com/office/drawing/2014/main" id="{B75EA93B-1633-4DE4-B0B0-6C305E919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="" xmlns:a16="http://schemas.microsoft.com/office/drawing/2014/main" id="{9CCFB08E-30DC-4091-A8AA-C9BE70F3E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90D6E-B35A-434A-BC61-44D6EE72CA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3390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6A0C6AF1-01DA-4749-BE88-B9A90A91D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02217D8C-6B5D-41B8-ABAF-7D8CE8068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D0960-1C58-4647-AFD4-672E362BF76B}" type="datetimeFigureOut">
              <a:rPr lang="fr-FR" smtClean="0"/>
              <a:t>11/07/2018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05CC5876-666F-481F-A6C5-A1AFE340D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A52C80B5-A29F-4E61-8D36-D6E07186D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90D6E-B35A-434A-BC61-44D6EE72CA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6620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="" xmlns:a16="http://schemas.microsoft.com/office/drawing/2014/main" id="{8A8DC252-0856-4CED-9F5A-09BB7641E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D0960-1C58-4647-AFD4-672E362BF76B}" type="datetimeFigureOut">
              <a:rPr lang="fr-FR" smtClean="0"/>
              <a:t>11/07/2018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="" xmlns:a16="http://schemas.microsoft.com/office/drawing/2014/main" id="{E1192A5C-4A8D-44F1-A25F-A319BCA66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A3230913-209C-4F1E-81CB-560659CF1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90D6E-B35A-434A-BC61-44D6EE72CA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046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4E294C7F-AB40-485C-8EE6-BEA41E8CD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DB2A3C9D-9A87-4F1B-AF4C-24FBB45D0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67F1C9E2-247D-45B9-9A12-98F5B1EC39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8917E9A9-E0F0-4737-8C49-B674E9A87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D0960-1C58-4647-AFD4-672E362BF76B}" type="datetimeFigureOut">
              <a:rPr lang="fr-FR" smtClean="0"/>
              <a:t>11/07/2018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A299B4D0-7C1E-44E4-8C95-1240607BE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3D3EB788-F9B7-43AB-A186-BC9D43705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90D6E-B35A-434A-BC61-44D6EE72CA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6184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558966A0-3EBC-43DF-8323-95035B733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="" xmlns:a16="http://schemas.microsoft.com/office/drawing/2014/main" id="{5CE3EECC-8A44-4820-9156-DE5D73040F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A206D18C-2B63-49BA-B7C7-55F7AF331C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C1B259F7-C7B8-4500-B6A4-106BE1C7B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D0960-1C58-4647-AFD4-672E362BF76B}" type="datetimeFigureOut">
              <a:rPr lang="fr-FR" smtClean="0"/>
              <a:t>11/07/2018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98E3D5CD-BB8F-4F1F-86EB-7CF89B2C8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55F8EAB7-5869-48F5-9D39-A74D7C850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90D6E-B35A-434A-BC61-44D6EE72CA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8222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="" xmlns:a16="http://schemas.microsoft.com/office/drawing/2014/main" id="{1177797C-6C98-4948-AE0F-9F641DCFF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A1704493-2CD3-4E83-BEB2-B7C57510D8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4995BA59-1F20-4634-A79D-57111FB0BA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D0960-1C58-4647-AFD4-672E362BF76B}" type="datetimeFigureOut">
              <a:rPr lang="fr-FR" smtClean="0"/>
              <a:t>11/07/2018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8FAF788A-0B4B-46A9-94D1-74BEE7C5B8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BFE084B1-F3C7-45AB-81B2-9A0ABCAA9D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90D6E-B35A-434A-BC61-44D6EE72CA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523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media" Target="../media/media7.wma"/><Relationship Id="rId13" Type="http://schemas.openxmlformats.org/officeDocument/2006/relationships/audio" Target="../media/media11.wma"/><Relationship Id="rId18" Type="http://schemas.microsoft.com/office/2007/relationships/media" Target="../media/media14.wma"/><Relationship Id="rId26" Type="http://schemas.openxmlformats.org/officeDocument/2006/relationships/image" Target="../media/image2.png"/><Relationship Id="rId3" Type="http://schemas.microsoft.com/office/2007/relationships/media" Target="../media/media2.wma"/><Relationship Id="rId21" Type="http://schemas.openxmlformats.org/officeDocument/2006/relationships/audio" Target="../media/media15.wma"/><Relationship Id="rId7" Type="http://schemas.microsoft.com/office/2007/relationships/media" Target="../media/media6.wma"/><Relationship Id="rId12" Type="http://schemas.microsoft.com/office/2007/relationships/media" Target="../media/media11.wma"/><Relationship Id="rId17" Type="http://schemas.openxmlformats.org/officeDocument/2006/relationships/audio" Target="../media/media13.wma"/><Relationship Id="rId25" Type="http://schemas.openxmlformats.org/officeDocument/2006/relationships/image" Target="../media/image1.png"/><Relationship Id="rId2" Type="http://schemas.microsoft.com/office/2007/relationships/media" Target="../media/media1.wma"/><Relationship Id="rId16" Type="http://schemas.microsoft.com/office/2007/relationships/media" Target="../media/media13.wma"/><Relationship Id="rId20" Type="http://schemas.microsoft.com/office/2007/relationships/media" Target="../media/media15.wma"/><Relationship Id="rId1" Type="http://schemas.openxmlformats.org/officeDocument/2006/relationships/audio" Target="NULL" TargetMode="External"/><Relationship Id="rId6" Type="http://schemas.microsoft.com/office/2007/relationships/media" Target="../media/media5.wma"/><Relationship Id="rId11" Type="http://schemas.microsoft.com/office/2007/relationships/media" Target="../media/media10.wma"/><Relationship Id="rId24" Type="http://schemas.openxmlformats.org/officeDocument/2006/relationships/slideLayout" Target="../slideLayouts/slideLayout7.xml"/><Relationship Id="rId5" Type="http://schemas.microsoft.com/office/2007/relationships/media" Target="../media/media4.wma"/><Relationship Id="rId15" Type="http://schemas.openxmlformats.org/officeDocument/2006/relationships/audio" Target="../media/media12.wma"/><Relationship Id="rId23" Type="http://schemas.openxmlformats.org/officeDocument/2006/relationships/audio" Target="../media/media16.wma"/><Relationship Id="rId10" Type="http://schemas.microsoft.com/office/2007/relationships/media" Target="../media/media9.wma"/><Relationship Id="rId19" Type="http://schemas.openxmlformats.org/officeDocument/2006/relationships/audio" Target="../media/media14.wma"/><Relationship Id="rId4" Type="http://schemas.microsoft.com/office/2007/relationships/media" Target="../media/media3.wma"/><Relationship Id="rId9" Type="http://schemas.microsoft.com/office/2007/relationships/media" Target="../media/media8.wma"/><Relationship Id="rId14" Type="http://schemas.microsoft.com/office/2007/relationships/media" Target="../media/media12.wma"/><Relationship Id="rId22" Type="http://schemas.microsoft.com/office/2007/relationships/media" Target="../media/media16.wm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18ECEC9A-D07F-43E7-91B1-BD38E9A599B0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C6796E1D-2C4E-4899-95BF-5C6DD0564761}"/>
              </a:ext>
            </a:extLst>
          </p:cNvPr>
          <p:cNvSpPr txBox="1"/>
          <p:nvPr/>
        </p:nvSpPr>
        <p:spPr>
          <a:xfrm>
            <a:off x="56967" y="0"/>
            <a:ext cx="1237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Je suis né/</a:t>
            </a:r>
          </a:p>
          <a:p>
            <a:r>
              <a:rPr lang="fr-FR" sz="1400" dirty="0"/>
              <a:t>Je suis née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="" xmlns:a16="http://schemas.microsoft.com/office/drawing/2014/main" id="{404BA210-2612-4E21-8318-A74D980717BC}"/>
              </a:ext>
            </a:extLst>
          </p:cNvPr>
          <p:cNvSpPr txBox="1"/>
          <p:nvPr/>
        </p:nvSpPr>
        <p:spPr>
          <a:xfrm>
            <a:off x="1736035" y="1404731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Au Canada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="" xmlns:a16="http://schemas.microsoft.com/office/drawing/2014/main" id="{18803409-D6EA-4316-9262-001FA44D0321}"/>
              </a:ext>
            </a:extLst>
          </p:cNvPr>
          <p:cNvSpPr txBox="1"/>
          <p:nvPr/>
        </p:nvSpPr>
        <p:spPr>
          <a:xfrm>
            <a:off x="1736035" y="2358887"/>
            <a:ext cx="1533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Aux Etats-Unis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="" xmlns:a16="http://schemas.microsoft.com/office/drawing/2014/main" id="{36D8322D-CB09-4930-9248-F023CA836B7B}"/>
              </a:ext>
            </a:extLst>
          </p:cNvPr>
          <p:cNvSpPr txBox="1"/>
          <p:nvPr/>
        </p:nvSpPr>
        <p:spPr>
          <a:xfrm>
            <a:off x="4412974" y="2054087"/>
            <a:ext cx="1465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En Espagne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="" xmlns:a16="http://schemas.microsoft.com/office/drawing/2014/main" id="{F1A438E4-871A-4322-8361-0DE619D6623D}"/>
              </a:ext>
            </a:extLst>
          </p:cNvPr>
          <p:cNvSpPr txBox="1"/>
          <p:nvPr/>
        </p:nvSpPr>
        <p:spPr>
          <a:xfrm>
            <a:off x="8097078" y="3008243"/>
            <a:ext cx="88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En Inde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="" xmlns:a16="http://schemas.microsoft.com/office/drawing/2014/main" id="{73B2CA61-A793-42EB-A7D0-18A38310F931}"/>
              </a:ext>
            </a:extLst>
          </p:cNvPr>
          <p:cNvSpPr txBox="1"/>
          <p:nvPr/>
        </p:nvSpPr>
        <p:spPr>
          <a:xfrm>
            <a:off x="8980653" y="2728219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En Chine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="" xmlns:a16="http://schemas.microsoft.com/office/drawing/2014/main" id="{1130F34E-D4BD-404B-8BCF-F8949F26C779}"/>
              </a:ext>
            </a:extLst>
          </p:cNvPr>
          <p:cNvSpPr txBox="1"/>
          <p:nvPr/>
        </p:nvSpPr>
        <p:spPr>
          <a:xfrm>
            <a:off x="4412974" y="1436996"/>
            <a:ext cx="1465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En Angleterre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="" xmlns:a16="http://schemas.microsoft.com/office/drawing/2014/main" id="{3C9DAEE8-3DA0-495F-AF34-B9AB562A0183}"/>
              </a:ext>
            </a:extLst>
          </p:cNvPr>
          <p:cNvSpPr txBox="1"/>
          <p:nvPr/>
        </p:nvSpPr>
        <p:spPr>
          <a:xfrm>
            <a:off x="8097078" y="1589397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En Russie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="" xmlns:a16="http://schemas.microsoft.com/office/drawing/2014/main" id="{39FA375E-225B-4505-AA5D-F6D93BEF9BE9}"/>
              </a:ext>
            </a:extLst>
          </p:cNvPr>
          <p:cNvSpPr txBox="1"/>
          <p:nvPr/>
        </p:nvSpPr>
        <p:spPr>
          <a:xfrm>
            <a:off x="3445565" y="4452730"/>
            <a:ext cx="1005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Au Brésil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="" xmlns:a16="http://schemas.microsoft.com/office/drawing/2014/main" id="{3D27743E-AC55-42C0-8339-114CB12182E6}"/>
              </a:ext>
            </a:extLst>
          </p:cNvPr>
          <p:cNvSpPr txBox="1"/>
          <p:nvPr/>
        </p:nvSpPr>
        <p:spPr>
          <a:xfrm>
            <a:off x="1023257" y="62284"/>
            <a:ext cx="7857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à + ville;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="" xmlns:a16="http://schemas.microsoft.com/office/drawing/2014/main" id="{5A3EB148-1FFC-43B1-A7A1-0117A4323062}"/>
              </a:ext>
            </a:extLst>
          </p:cNvPr>
          <p:cNvSpPr txBox="1"/>
          <p:nvPr/>
        </p:nvSpPr>
        <p:spPr>
          <a:xfrm>
            <a:off x="1708383" y="-72310"/>
            <a:ext cx="192373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en + nom pays féminin</a:t>
            </a:r>
          </a:p>
          <a:p>
            <a:r>
              <a:rPr lang="fr-FR" sz="1400" dirty="0"/>
              <a:t>au + nom pays masculin</a:t>
            </a:r>
          </a:p>
          <a:p>
            <a:r>
              <a:rPr lang="fr-FR" sz="1400" dirty="0"/>
              <a:t>aux + nom pays pluriel</a:t>
            </a:r>
          </a:p>
        </p:txBody>
      </p:sp>
      <p:pic>
        <p:nvPicPr>
          <p:cNvPr id="22" name="je suis né">
            <a:hlinkClick r:id="" action="ppaction://media"/>
            <a:extLst>
              <a:ext uri="{FF2B5EF4-FFF2-40B4-BE49-F238E27FC236}">
                <a16:creationId xmlns="" xmlns:a16="http://schemas.microsoft.com/office/drawing/2014/main" id="{C54FF370-73C2-4BE2-9EA7-F6E463CF5C0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41"/>
                </p14:media>
              </p:ext>
            </p:extLst>
          </p:nvPr>
        </p:nvPicPr>
        <p:blipFill>
          <a:blip r:embed="rId26">
            <a:biLevel thresh="75000"/>
          </a:blip>
          <a:stretch>
            <a:fillRect/>
          </a:stretch>
        </p:blipFill>
        <p:spPr>
          <a:xfrm>
            <a:off x="195943" y="507211"/>
            <a:ext cx="318286" cy="318286"/>
          </a:xfrm>
          <a:prstGeom prst="rect">
            <a:avLst/>
          </a:prstGeom>
        </p:spPr>
      </p:pic>
      <p:pic>
        <p:nvPicPr>
          <p:cNvPr id="23" name="à Paris">
            <a:hlinkClick r:id="" action="ppaction://media"/>
            <a:extLst>
              <a:ext uri="{FF2B5EF4-FFF2-40B4-BE49-F238E27FC236}">
                <a16:creationId xmlns="" xmlns:a16="http://schemas.microsoft.com/office/drawing/2014/main" id="{3A21EBE8-A107-45A4-9148-A20207EF167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378" end="467.6213"/>
                </p14:media>
              </p:ext>
            </p:extLst>
          </p:nvPr>
        </p:nvPicPr>
        <p:blipFill>
          <a:blip r:embed="rId26">
            <a:biLevel thresh="75000"/>
          </a:blip>
          <a:stretch>
            <a:fillRect/>
          </a:stretch>
        </p:blipFill>
        <p:spPr>
          <a:xfrm>
            <a:off x="1140837" y="502649"/>
            <a:ext cx="307777" cy="307777"/>
          </a:xfrm>
          <a:prstGeom prst="rect">
            <a:avLst/>
          </a:prstGeom>
        </p:spPr>
      </p:pic>
      <p:pic>
        <p:nvPicPr>
          <p:cNvPr id="24" name="au canada">
            <a:hlinkClick r:id="" action="ppaction://media"/>
            <a:extLst>
              <a:ext uri="{FF2B5EF4-FFF2-40B4-BE49-F238E27FC236}">
                <a16:creationId xmlns="" xmlns:a16="http://schemas.microsoft.com/office/drawing/2014/main" id="{E6A85C5F-4AAD-4F59-A8DF-1E440F905FA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664" end="159.3083"/>
                </p14:media>
              </p:ext>
            </p:extLst>
          </p:nvPr>
        </p:nvPicPr>
        <p:blipFill>
          <a:blip r:embed="rId26">
            <a:biLevel thresh="75000"/>
          </a:blip>
          <a:stretch>
            <a:fillRect/>
          </a:stretch>
        </p:blipFill>
        <p:spPr>
          <a:xfrm>
            <a:off x="2904703" y="1429782"/>
            <a:ext cx="398792" cy="398792"/>
          </a:xfrm>
          <a:prstGeom prst="rect">
            <a:avLst/>
          </a:prstGeom>
        </p:spPr>
      </p:pic>
      <p:pic>
        <p:nvPicPr>
          <p:cNvPr id="25" name="aux etats unis">
            <a:hlinkClick r:id="" action="ppaction://media"/>
            <a:extLst>
              <a:ext uri="{FF2B5EF4-FFF2-40B4-BE49-F238E27FC236}">
                <a16:creationId xmlns="" xmlns:a16="http://schemas.microsoft.com/office/drawing/2014/main" id="{908F3AAA-9C34-473C-8A81-D1913D5B8E5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5">
                  <p14:trim st="732"/>
                </p14:media>
              </p:ext>
            </p:extLst>
          </p:nvPr>
        </p:nvPicPr>
        <p:blipFill>
          <a:blip r:embed="rId26">
            <a:biLevel thresh="75000"/>
          </a:blip>
          <a:stretch>
            <a:fillRect/>
          </a:stretch>
        </p:blipFill>
        <p:spPr>
          <a:xfrm>
            <a:off x="3282105" y="2303285"/>
            <a:ext cx="369332" cy="369332"/>
          </a:xfrm>
          <a:prstGeom prst="rect">
            <a:avLst/>
          </a:prstGeom>
        </p:spPr>
      </p:pic>
      <p:pic>
        <p:nvPicPr>
          <p:cNvPr id="26" name="en espagne">
            <a:hlinkClick r:id="" action="ppaction://media"/>
            <a:extLst>
              <a:ext uri="{FF2B5EF4-FFF2-40B4-BE49-F238E27FC236}">
                <a16:creationId xmlns="" xmlns:a16="http://schemas.microsoft.com/office/drawing/2014/main" id="{DCFBF4D2-1E69-49DF-92AF-1536234BE21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 st="795" end="320.4671"/>
                </p14:media>
              </p:ext>
            </p:extLst>
          </p:nvPr>
        </p:nvPicPr>
        <p:blipFill>
          <a:blip r:embed="rId26">
            <a:biLevel thresh="75000"/>
          </a:blip>
          <a:stretch>
            <a:fillRect/>
          </a:stretch>
        </p:blipFill>
        <p:spPr>
          <a:xfrm>
            <a:off x="5657362" y="1982156"/>
            <a:ext cx="441263" cy="441263"/>
          </a:xfrm>
          <a:prstGeom prst="rect">
            <a:avLst/>
          </a:prstGeom>
        </p:spPr>
      </p:pic>
      <p:pic>
        <p:nvPicPr>
          <p:cNvPr id="28" name="en angleterre">
            <a:hlinkClick r:id="" action="ppaction://media"/>
            <a:extLst>
              <a:ext uri="{FF2B5EF4-FFF2-40B4-BE49-F238E27FC236}">
                <a16:creationId xmlns="" xmlns:a16="http://schemas.microsoft.com/office/drawing/2014/main" id="{EC2BDC8A-3719-44A8-B6A1-9DA6CC86C5D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7">
                  <p14:trim st="1302" end="126.3219"/>
                </p14:media>
              </p:ext>
            </p:extLst>
          </p:nvPr>
        </p:nvPicPr>
        <p:blipFill>
          <a:blip r:embed="rId26">
            <a:biLevel thresh="75000"/>
          </a:blip>
          <a:stretch>
            <a:fillRect/>
          </a:stretch>
        </p:blipFill>
        <p:spPr>
          <a:xfrm>
            <a:off x="5973490" y="1371292"/>
            <a:ext cx="369332" cy="369332"/>
          </a:xfrm>
          <a:prstGeom prst="rect">
            <a:avLst/>
          </a:prstGeom>
        </p:spPr>
      </p:pic>
      <p:pic>
        <p:nvPicPr>
          <p:cNvPr id="29" name="en Inde">
            <a:hlinkClick r:id="" action="ppaction://media"/>
            <a:extLst>
              <a:ext uri="{FF2B5EF4-FFF2-40B4-BE49-F238E27FC236}">
                <a16:creationId xmlns="" xmlns:a16="http://schemas.microsoft.com/office/drawing/2014/main" id="{C5472F7B-DF82-46D9-9600-21FC4FFE059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8">
                  <p14:trim st="799" end="11.0045"/>
                </p14:media>
              </p:ext>
            </p:extLst>
          </p:nvPr>
        </p:nvPicPr>
        <p:blipFill>
          <a:blip r:embed="rId26">
            <a:biLevel thresh="75000"/>
          </a:blip>
          <a:stretch>
            <a:fillRect/>
          </a:stretch>
        </p:blipFill>
        <p:spPr>
          <a:xfrm>
            <a:off x="8212564" y="3253815"/>
            <a:ext cx="417673" cy="417673"/>
          </a:xfrm>
          <a:prstGeom prst="rect">
            <a:avLst/>
          </a:prstGeom>
        </p:spPr>
      </p:pic>
      <p:pic>
        <p:nvPicPr>
          <p:cNvPr id="30" name="en chine">
            <a:hlinkClick r:id="" action="ppaction://media"/>
            <a:extLst>
              <a:ext uri="{FF2B5EF4-FFF2-40B4-BE49-F238E27FC236}">
                <a16:creationId xmlns="" xmlns:a16="http://schemas.microsoft.com/office/drawing/2014/main" id="{B518C623-5AA6-4E53-B805-F04154E404C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9">
                  <p14:trim st="651" end="117.6167"/>
                </p14:media>
              </p:ext>
            </p:extLst>
          </p:nvPr>
        </p:nvPicPr>
        <p:blipFill>
          <a:blip r:embed="rId26">
            <a:biLevel thresh="75000"/>
          </a:blip>
          <a:stretch>
            <a:fillRect/>
          </a:stretch>
        </p:blipFill>
        <p:spPr>
          <a:xfrm>
            <a:off x="9966499" y="2703443"/>
            <a:ext cx="409252" cy="409252"/>
          </a:xfrm>
          <a:prstGeom prst="rect">
            <a:avLst/>
          </a:prstGeom>
        </p:spPr>
      </p:pic>
      <p:pic>
        <p:nvPicPr>
          <p:cNvPr id="33" name="en russie">
            <a:hlinkClick r:id="" action="ppaction://media"/>
            <a:extLst>
              <a:ext uri="{FF2B5EF4-FFF2-40B4-BE49-F238E27FC236}">
                <a16:creationId xmlns="" xmlns:a16="http://schemas.microsoft.com/office/drawing/2014/main" id="{1F11E0B9-14A5-4BDD-BB49-DE4D8167110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10">
                  <p14:trim st="728" end="195.5464"/>
                </p14:media>
              </p:ext>
            </p:extLst>
          </p:nvPr>
        </p:nvPicPr>
        <p:blipFill>
          <a:blip r:embed="rId26">
            <a:biLevel thresh="75000"/>
          </a:blip>
          <a:stretch>
            <a:fillRect/>
          </a:stretch>
        </p:blipFill>
        <p:spPr>
          <a:xfrm>
            <a:off x="9163396" y="1643908"/>
            <a:ext cx="369332" cy="369332"/>
          </a:xfrm>
          <a:prstGeom prst="rect">
            <a:avLst/>
          </a:prstGeom>
        </p:spPr>
      </p:pic>
      <p:pic>
        <p:nvPicPr>
          <p:cNvPr id="34" name="au brésil">
            <a:hlinkClick r:id="" action="ppaction://media"/>
            <a:extLst>
              <a:ext uri="{FF2B5EF4-FFF2-40B4-BE49-F238E27FC236}">
                <a16:creationId xmlns="" xmlns:a16="http://schemas.microsoft.com/office/drawing/2014/main" id="{8A030E30-A932-4157-AFB3-DA90770FD98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11">
                  <p14:trim st="696"/>
                </p14:media>
              </p:ext>
            </p:extLst>
          </p:nvPr>
        </p:nvPicPr>
        <p:blipFill>
          <a:blip r:embed="rId26">
            <a:biLevel thresh="75000"/>
          </a:blip>
          <a:stretch>
            <a:fillRect/>
          </a:stretch>
        </p:blipFill>
        <p:spPr>
          <a:xfrm>
            <a:off x="4431457" y="4452730"/>
            <a:ext cx="369332" cy="369332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E30F8A41-D2EC-4A19-9012-45FDD82114C6}"/>
              </a:ext>
            </a:extLst>
          </p:cNvPr>
          <p:cNvSpPr txBox="1"/>
          <p:nvPr/>
        </p:nvSpPr>
        <p:spPr>
          <a:xfrm>
            <a:off x="4450101" y="1709576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En Allemagne</a:t>
            </a:r>
          </a:p>
        </p:txBody>
      </p:sp>
      <p:pic>
        <p:nvPicPr>
          <p:cNvPr id="3" name="all">
            <a:hlinkClick r:id="" action="ppaction://media"/>
            <a:extLst>
              <a:ext uri="{FF2B5EF4-FFF2-40B4-BE49-F238E27FC236}">
                <a16:creationId xmlns="" xmlns:a16="http://schemas.microsoft.com/office/drawing/2014/main" id="{CBB8F973-8942-4E1A-B3F3-7390325E7E06}"/>
              </a:ext>
            </a:extLst>
          </p:cNvPr>
          <p:cNvPicPr>
            <a:picLocks noChangeAspect="1"/>
          </p:cNvPicPr>
          <p:nvPr>
            <a:audioFile r:link="rId13"/>
            <p:extLst>
              <p:ext uri="{DAA4B4D4-6D71-4841-9C94-3DE7FCFB9230}">
                <p14:media xmlns:p14="http://schemas.microsoft.com/office/powerpoint/2010/main" r:embed="rId12"/>
              </p:ext>
            </p:extLst>
          </p:nvPr>
        </p:nvPicPr>
        <p:blipFill>
          <a:blip r:embed="rId26">
            <a:biLevel thresh="75000"/>
          </a:blip>
          <a:stretch>
            <a:fillRect/>
          </a:stretch>
        </p:blipFill>
        <p:spPr>
          <a:xfrm>
            <a:off x="5951118" y="1703565"/>
            <a:ext cx="391704" cy="391704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10A8083C-50AE-42CE-A5BC-C80A0540331C}"/>
              </a:ext>
            </a:extLst>
          </p:cNvPr>
          <p:cNvSpPr txBox="1"/>
          <p:nvPr/>
        </p:nvSpPr>
        <p:spPr>
          <a:xfrm>
            <a:off x="9484156" y="2321723"/>
            <a:ext cx="1723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En Corée du Sud</a:t>
            </a:r>
          </a:p>
        </p:txBody>
      </p:sp>
      <p:pic>
        <p:nvPicPr>
          <p:cNvPr id="5" name="corée">
            <a:hlinkClick r:id="" action="ppaction://media"/>
            <a:extLst>
              <a:ext uri="{FF2B5EF4-FFF2-40B4-BE49-F238E27FC236}">
                <a16:creationId xmlns="" xmlns:a16="http://schemas.microsoft.com/office/drawing/2014/main" id="{A043361B-071D-4C84-A8B8-3712347371F8}"/>
              </a:ext>
            </a:extLst>
          </p:cNvPr>
          <p:cNvPicPr>
            <a:picLocks noChangeAspect="1"/>
          </p:cNvPicPr>
          <p:nvPr>
            <a:audioFile r:link="rId15"/>
            <p:extLst>
              <p:ext uri="{DAA4B4D4-6D71-4841-9C94-3DE7FCFB9230}">
                <p14:media xmlns:p14="http://schemas.microsoft.com/office/powerpoint/2010/main" r:embed="rId14"/>
              </p:ext>
            </p:extLst>
          </p:nvPr>
        </p:nvPicPr>
        <p:blipFill>
          <a:blip r:embed="rId26">
            <a:biLevel thresh="75000"/>
          </a:blip>
          <a:stretch>
            <a:fillRect/>
          </a:stretch>
        </p:blipFill>
        <p:spPr>
          <a:xfrm>
            <a:off x="11143274" y="2358887"/>
            <a:ext cx="319989" cy="319989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="" xmlns:a16="http://schemas.microsoft.com/office/drawing/2014/main" id="{64709239-28B8-4D2B-B1E6-CDAACED2F654}"/>
              </a:ext>
            </a:extLst>
          </p:cNvPr>
          <p:cNvSpPr txBox="1"/>
          <p:nvPr/>
        </p:nvSpPr>
        <p:spPr>
          <a:xfrm>
            <a:off x="728737" y="2908069"/>
            <a:ext cx="1312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Au Mexique</a:t>
            </a:r>
          </a:p>
        </p:txBody>
      </p:sp>
      <p:pic>
        <p:nvPicPr>
          <p:cNvPr id="35" name="Mexique">
            <a:hlinkClick r:id="" action="ppaction://media"/>
            <a:extLst>
              <a:ext uri="{FF2B5EF4-FFF2-40B4-BE49-F238E27FC236}">
                <a16:creationId xmlns="" xmlns:a16="http://schemas.microsoft.com/office/drawing/2014/main" id="{28214F1D-9AF5-4CD5-B429-E5A3D87C32D4}"/>
              </a:ext>
            </a:extLst>
          </p:cNvPr>
          <p:cNvPicPr>
            <a:picLocks noChangeAspect="1"/>
          </p:cNvPicPr>
          <p:nvPr>
            <a:audioFile r:link="rId17"/>
            <p:extLst>
              <p:ext uri="{DAA4B4D4-6D71-4841-9C94-3DE7FCFB9230}">
                <p14:media xmlns:p14="http://schemas.microsoft.com/office/powerpoint/2010/main" r:embed="rId16"/>
              </p:ext>
            </p:extLst>
          </p:nvPr>
        </p:nvPicPr>
        <p:blipFill>
          <a:blip r:embed="rId26">
            <a:biLevel thresh="75000"/>
          </a:blip>
          <a:stretch>
            <a:fillRect/>
          </a:stretch>
        </p:blipFill>
        <p:spPr>
          <a:xfrm>
            <a:off x="2028327" y="2872103"/>
            <a:ext cx="423325" cy="423325"/>
          </a:xfrm>
          <a:prstGeom prst="rect">
            <a:avLst/>
          </a:prstGeom>
        </p:spPr>
      </p:pic>
      <p:sp>
        <p:nvSpPr>
          <p:cNvPr id="36" name="ZoneTexte 35">
            <a:extLst>
              <a:ext uri="{FF2B5EF4-FFF2-40B4-BE49-F238E27FC236}">
                <a16:creationId xmlns="" xmlns:a16="http://schemas.microsoft.com/office/drawing/2014/main" id="{1B628EFC-C4A6-4EE7-BF9B-6E9E4A1AA340}"/>
              </a:ext>
            </a:extLst>
          </p:cNvPr>
          <p:cNvSpPr txBox="1"/>
          <p:nvPr/>
        </p:nvSpPr>
        <p:spPr>
          <a:xfrm>
            <a:off x="1023257" y="4083398"/>
            <a:ext cx="1041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Au Pérou</a:t>
            </a:r>
          </a:p>
        </p:txBody>
      </p:sp>
      <p:pic>
        <p:nvPicPr>
          <p:cNvPr id="37" name="pérou">
            <a:hlinkClick r:id="" action="ppaction://media"/>
            <a:extLst>
              <a:ext uri="{FF2B5EF4-FFF2-40B4-BE49-F238E27FC236}">
                <a16:creationId xmlns="" xmlns:a16="http://schemas.microsoft.com/office/drawing/2014/main" id="{8A4F4ABB-DF87-498D-AE87-3C0B0F1054AE}"/>
              </a:ext>
            </a:extLst>
          </p:cNvPr>
          <p:cNvPicPr>
            <a:picLocks noChangeAspect="1"/>
          </p:cNvPicPr>
          <p:nvPr>
            <a:audioFile r:link="rId19"/>
            <p:extLst>
              <p:ext uri="{DAA4B4D4-6D71-4841-9C94-3DE7FCFB9230}">
                <p14:media xmlns:p14="http://schemas.microsoft.com/office/powerpoint/2010/main" r:embed="rId18"/>
              </p:ext>
            </p:extLst>
          </p:nvPr>
        </p:nvPicPr>
        <p:blipFill>
          <a:blip r:embed="rId26">
            <a:biLevel thresh="75000"/>
          </a:blip>
          <a:stretch>
            <a:fillRect/>
          </a:stretch>
        </p:blipFill>
        <p:spPr>
          <a:xfrm>
            <a:off x="2041661" y="4124840"/>
            <a:ext cx="369332" cy="369332"/>
          </a:xfrm>
          <a:prstGeom prst="rect">
            <a:avLst/>
          </a:prstGeom>
        </p:spPr>
      </p:pic>
      <p:sp>
        <p:nvSpPr>
          <p:cNvPr id="38" name="ZoneTexte 37">
            <a:extLst>
              <a:ext uri="{FF2B5EF4-FFF2-40B4-BE49-F238E27FC236}">
                <a16:creationId xmlns="" xmlns:a16="http://schemas.microsoft.com/office/drawing/2014/main" id="{2D672D97-70CE-49B1-B2E0-89A9B0434608}"/>
              </a:ext>
            </a:extLst>
          </p:cNvPr>
          <p:cNvSpPr txBox="1"/>
          <p:nvPr/>
        </p:nvSpPr>
        <p:spPr>
          <a:xfrm>
            <a:off x="3466771" y="5655365"/>
            <a:ext cx="1390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En Argentine</a:t>
            </a:r>
          </a:p>
        </p:txBody>
      </p:sp>
      <p:pic>
        <p:nvPicPr>
          <p:cNvPr id="39" name="Argent">
            <a:hlinkClick r:id="" action="ppaction://media"/>
            <a:extLst>
              <a:ext uri="{FF2B5EF4-FFF2-40B4-BE49-F238E27FC236}">
                <a16:creationId xmlns="" xmlns:a16="http://schemas.microsoft.com/office/drawing/2014/main" id="{9C6CA6DD-9D8C-4CC4-9983-71A0E7620C7B}"/>
              </a:ext>
            </a:extLst>
          </p:cNvPr>
          <p:cNvPicPr>
            <a:picLocks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embed="rId20"/>
              </p:ext>
            </p:extLst>
          </p:nvPr>
        </p:nvPicPr>
        <p:blipFill>
          <a:blip r:embed="rId26">
            <a:biLevel thresh="75000"/>
          </a:blip>
          <a:stretch>
            <a:fillRect/>
          </a:stretch>
        </p:blipFill>
        <p:spPr>
          <a:xfrm>
            <a:off x="4857729" y="5639004"/>
            <a:ext cx="385693" cy="385693"/>
          </a:xfrm>
          <a:prstGeom prst="rect">
            <a:avLst/>
          </a:prstGeom>
        </p:spPr>
      </p:pic>
      <p:sp>
        <p:nvSpPr>
          <p:cNvPr id="40" name="ZoneTexte 39">
            <a:extLst>
              <a:ext uri="{FF2B5EF4-FFF2-40B4-BE49-F238E27FC236}">
                <a16:creationId xmlns="" xmlns:a16="http://schemas.microsoft.com/office/drawing/2014/main" id="{9BA85216-96AF-40CC-836D-0AB439D63E75}"/>
              </a:ext>
            </a:extLst>
          </p:cNvPr>
          <p:cNvSpPr txBox="1"/>
          <p:nvPr/>
        </p:nvSpPr>
        <p:spPr>
          <a:xfrm>
            <a:off x="4672998" y="1189237"/>
            <a:ext cx="1051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En Suède</a:t>
            </a:r>
          </a:p>
        </p:txBody>
      </p:sp>
      <p:pic>
        <p:nvPicPr>
          <p:cNvPr id="41" name="suède">
            <a:hlinkClick r:id="" action="ppaction://media"/>
            <a:extLst>
              <a:ext uri="{FF2B5EF4-FFF2-40B4-BE49-F238E27FC236}">
                <a16:creationId xmlns="" xmlns:a16="http://schemas.microsoft.com/office/drawing/2014/main" id="{CF8A8C18-E038-4641-A909-0169561FFF41}"/>
              </a:ext>
            </a:extLst>
          </p:cNvPr>
          <p:cNvPicPr>
            <a:picLocks noChangeAspect="1"/>
          </p:cNvPicPr>
          <p:nvPr>
            <a:audioFile r:link="rId23"/>
            <p:extLst>
              <p:ext uri="{DAA4B4D4-6D71-4841-9C94-3DE7FCFB9230}">
                <p14:media xmlns:p14="http://schemas.microsoft.com/office/powerpoint/2010/main" r:embed="rId22"/>
              </p:ext>
            </p:extLst>
          </p:nvPr>
        </p:nvPicPr>
        <p:blipFill>
          <a:blip r:embed="rId26">
            <a:biLevel thresh="75000"/>
          </a:blip>
          <a:stretch>
            <a:fillRect/>
          </a:stretch>
        </p:blipFill>
        <p:spPr>
          <a:xfrm>
            <a:off x="5660056" y="1162084"/>
            <a:ext cx="385693" cy="385693"/>
          </a:xfrm>
          <a:prstGeom prst="rect">
            <a:avLst/>
          </a:prstGeom>
        </p:spPr>
      </p:pic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Florence LIPPI - Enseignante FLE - 2018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0368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58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847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172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252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264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860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995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887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975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25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227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486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1671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1950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1625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63</Words>
  <Application>Microsoft Office PowerPoint</Application>
  <PresentationFormat>Personnalisé</PresentationFormat>
  <Paragraphs>21</Paragraphs>
  <Slides>1</Slides>
  <Notes>0</Notes>
  <HiddenSlides>0</HiddenSlides>
  <MMClips>16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florence lippi</dc:creator>
  <cp:lastModifiedBy>LIPPI Florence (f-lippi)</cp:lastModifiedBy>
  <cp:revision>8</cp:revision>
  <dcterms:created xsi:type="dcterms:W3CDTF">2018-06-08T13:32:41Z</dcterms:created>
  <dcterms:modified xsi:type="dcterms:W3CDTF">2018-07-11T15:25:27Z</dcterms:modified>
</cp:coreProperties>
</file>