
<file path=[Content_Types].xml><?xml version="1.0" encoding="utf-8"?>
<Types xmlns="http://schemas.openxmlformats.org/package/2006/content-types">
  <Default Extension="png" ContentType="image/png"/>
  <Default Extension="m4a" ContentType="audio/unknown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  <p:ext uri="{1BD7E111-0CB8-44D6-8891-C1BB2F81B7CC}">
      <p1710:readonlyRecommended xmlns:p1710="http://schemas.microsoft.com/office/powerpoint/2017/10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2" d="100"/>
          <a:sy n="82" d="100"/>
        </p:scale>
        <p:origin x="-90" y="-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8E253-5F05-4DCC-B01A-D82F4CD12A6C}" type="datetimeFigureOut">
              <a:rPr lang="fr-FR" smtClean="0"/>
              <a:t>11/07/2018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C4FD6-C044-4B93-AFC7-7106101920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81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4BC2ABE-4AE3-4DF7-8082-479477CC6E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3B0C51B0-76C2-40E4-809C-4E7B794F96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0746E6E-B60B-4CD5-BC0F-79A9097E7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F186-D5D9-4769-844C-13E7E9E41713}" type="datetimeFigureOut">
              <a:rPr lang="fr-FR" smtClean="0"/>
              <a:t>11/07/2018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E006F19-7586-4433-B81F-04051D06F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A99F925-0452-4402-BA03-3D5D9586E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00B3C-98DC-4F39-B20C-9E4068ECD6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267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9A63F40-1400-40A9-8BC0-9C8075362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5E03587E-D17F-4288-9B4A-DFCB68B12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BBD7E0E-220A-405A-A7C2-906477F3A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F186-D5D9-4769-844C-13E7E9E41713}" type="datetimeFigureOut">
              <a:rPr lang="fr-FR" smtClean="0"/>
              <a:t>11/07/2018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313D349-BC4F-40BE-9D6A-D98D465DA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BDDA510-9B02-49A9-9CA2-9730C0370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00B3C-98DC-4F39-B20C-9E4068ECD6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77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95E1638C-030C-47B0-A4D3-B019D27BE9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F975A47B-5DED-4E66-9B44-6B576F8794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41F1B04-D75D-453F-9B74-E6A68B545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F186-D5D9-4769-844C-13E7E9E41713}" type="datetimeFigureOut">
              <a:rPr lang="fr-FR" smtClean="0"/>
              <a:t>11/07/2018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E1DD75B-0487-4503-80DD-E2774B6AB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775355D-9568-4C79-B351-EFB86E0CA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00B3C-98DC-4F39-B20C-9E4068ECD6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3440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D4F6E8B-D63A-43F8-B639-D37B318B1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463EB63-27B5-4669-B19E-60757A434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0836BF6-D42F-46DE-9657-5FAAE4516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F186-D5D9-4769-844C-13E7E9E41713}" type="datetimeFigureOut">
              <a:rPr lang="fr-FR" smtClean="0"/>
              <a:t>11/07/2018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B0BE716-1149-4E7E-BF9A-4D8E33FFB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9C18113-0EF2-443B-BFC9-BBFA27FF4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00B3C-98DC-4F39-B20C-9E4068ECD6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29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AC857E5-3101-4DFE-89FA-9BFFCF930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1FAA313D-45AC-4F13-B49C-9692A3830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6BD8295-16DC-420A-A878-77A0006E4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F186-D5D9-4769-844C-13E7E9E41713}" type="datetimeFigureOut">
              <a:rPr lang="fr-FR" smtClean="0"/>
              <a:t>11/07/2018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9E51A82-E5AA-400A-959B-4B5828AFC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8666EFE-18C3-481E-A7AB-57255BEBB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00B3C-98DC-4F39-B20C-9E4068ECD6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68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78CF946-AA8A-4AD6-8410-43C6F0F39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FEA55F5-9BAE-47AE-945E-EACDBA26F6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3A621499-ACF6-4B58-9E6F-CD062E6F9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5AEC9791-756F-4C95-834C-0D4D5315D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F186-D5D9-4769-844C-13E7E9E41713}" type="datetimeFigureOut">
              <a:rPr lang="fr-FR" smtClean="0"/>
              <a:t>11/07/2018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12EB87A4-D1F3-4D47-9323-FBE340113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54F47E16-A1FC-43B6-BC7A-03F65D82D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00B3C-98DC-4F39-B20C-9E4068ECD6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596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BA78C75-3B82-432C-BCC9-06F14C248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BC8ABE9-A6D0-4AD6-A3B3-C37942DDF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A3C32628-8BA3-4249-8D25-34841BBF7D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6A84976D-2867-4F52-8407-8A13DCE916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2F315EC0-8208-4BAE-9B5B-6739A0CDF5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3DD68E5E-D96D-4001-BBF5-451580A5F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F186-D5D9-4769-844C-13E7E9E41713}" type="datetimeFigureOut">
              <a:rPr lang="fr-FR" smtClean="0"/>
              <a:t>11/07/2018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857EE40D-6072-47C0-80B7-AC2D6EC0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0AD087B4-5354-48A3-9C60-A5E2E21F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00B3C-98DC-4F39-B20C-9E4068ECD6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459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39A05C9-A45C-47C4-9278-54B7C70F5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625C04E9-40D2-4214-B47C-B6ADF813C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F186-D5D9-4769-844C-13E7E9E41713}" type="datetimeFigureOut">
              <a:rPr lang="fr-FR" smtClean="0"/>
              <a:t>11/07/2018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9B07DADE-3E55-40F4-B871-4CFA040CF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7FE64875-8A56-473E-992B-01E39BB7A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00B3C-98DC-4F39-B20C-9E4068ECD6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995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8EFE034A-8810-4C80-85DA-FF8012195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F186-D5D9-4769-844C-13E7E9E41713}" type="datetimeFigureOut">
              <a:rPr lang="fr-FR" smtClean="0"/>
              <a:t>11/07/2018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FB7F8BFE-1B04-4DAB-9E11-83D6F81EF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05D745A-3AB9-42EE-8302-092C88CF0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00B3C-98DC-4F39-B20C-9E4068ECD6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794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61EAC66-7523-42AA-9418-994B81247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9964078-94D1-4DB4-B2FC-E6F3FBCA2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96026C3D-C63A-4FA0-9F5A-AE8F9016D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668605CC-4A0C-42DD-9680-C4DE3E98F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F186-D5D9-4769-844C-13E7E9E41713}" type="datetimeFigureOut">
              <a:rPr lang="fr-FR" smtClean="0"/>
              <a:t>11/07/2018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D9210AEB-20A8-416B-AC62-F6990F373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C5A06241-14ED-4EC7-940E-CFD77D694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00B3C-98DC-4F39-B20C-9E4068ECD6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036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35104F1-A87B-417E-9B38-884B62862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772DE297-2266-4E03-9BCA-18028C0529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48356FC6-A344-40A8-B5A8-CAA4BCDE49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F22008B1-807C-49EF-A1F8-5B83EB29F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F186-D5D9-4769-844C-13E7E9E41713}" type="datetimeFigureOut">
              <a:rPr lang="fr-FR" smtClean="0"/>
              <a:t>11/07/2018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3DC9AADB-484C-4713-97E8-CBBF2A121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E2A3834A-A061-4438-8499-2AD54E3F8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00B3C-98DC-4F39-B20C-9E4068ECD6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7449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F24D2CB6-06AC-4414-8721-34CDF65BE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37255758-BD07-4C94-8E13-2267E867C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1BB3642-45FE-4C1C-8F4E-0BB8531377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AF186-D5D9-4769-844C-13E7E9E41713}" type="datetimeFigureOut">
              <a:rPr lang="fr-FR" smtClean="0"/>
              <a:t>11/07/2018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6B2B022-1834-4D31-892A-987653F635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971DB2D-1652-4377-BEDF-DCFD2D03E6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00B3C-98DC-4F39-B20C-9E4068ECD6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9310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microsoft.com/office/2007/relationships/media" Target="../media/media2.m4a"/><Relationship Id="rId7" Type="http://schemas.openxmlformats.org/officeDocument/2006/relationships/image" Target="../media/image2.pn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5.png"/><Relationship Id="rId4" Type="http://schemas.openxmlformats.org/officeDocument/2006/relationships/audio" Target="../media/media2.m4a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F7455A4D-BAAE-4857-9B18-4A47C6596E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8382" y="991609"/>
            <a:ext cx="3571875" cy="357187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E00C63A8-742E-4128-AE55-C9AE6A6A0C8B}"/>
              </a:ext>
            </a:extLst>
          </p:cNvPr>
          <p:cNvSpPr txBox="1"/>
          <p:nvPr/>
        </p:nvSpPr>
        <p:spPr>
          <a:xfrm>
            <a:off x="824741" y="4638261"/>
            <a:ext cx="3479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Voici</a:t>
            </a:r>
            <a:r>
              <a:rPr lang="fr-FR" dirty="0"/>
              <a:t> François Bousquet,</a:t>
            </a:r>
          </a:p>
          <a:p>
            <a:r>
              <a:rPr lang="fr-FR" dirty="0"/>
              <a:t>il est prof de marketing à l’ESC Pau,</a:t>
            </a:r>
          </a:p>
          <a:p>
            <a:r>
              <a:rPr lang="fr-FR" dirty="0"/>
              <a:t>il est français.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F607B50F-3607-43CE-84E7-5397EF116D6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6000" y="991608"/>
            <a:ext cx="3571875" cy="3571875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B55EE2E6-6BA6-4170-B1D2-3A89836F8C0E}"/>
              </a:ext>
            </a:extLst>
          </p:cNvPr>
          <p:cNvSpPr txBox="1"/>
          <p:nvPr/>
        </p:nvSpPr>
        <p:spPr>
          <a:xfrm>
            <a:off x="6268278" y="4638261"/>
            <a:ext cx="38457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C’est</a:t>
            </a:r>
            <a:r>
              <a:rPr lang="fr-FR" dirty="0"/>
              <a:t> la professeur d’espagnol. </a:t>
            </a:r>
          </a:p>
          <a:p>
            <a:r>
              <a:rPr lang="fr-FR" dirty="0"/>
              <a:t>Elle s’appelle </a:t>
            </a:r>
            <a:r>
              <a:rPr lang="fr-FR" dirty="0" err="1"/>
              <a:t>Gema</a:t>
            </a:r>
            <a:r>
              <a:rPr lang="fr-FR" dirty="0"/>
              <a:t> Gutierrez </a:t>
            </a:r>
            <a:r>
              <a:rPr lang="fr-FR" dirty="0" err="1"/>
              <a:t>Larripa</a:t>
            </a:r>
            <a:r>
              <a:rPr lang="fr-FR" dirty="0"/>
              <a:t>, </a:t>
            </a:r>
          </a:p>
          <a:p>
            <a:r>
              <a:rPr lang="fr-FR" dirty="0"/>
              <a:t>elle est espagnole.</a:t>
            </a:r>
          </a:p>
        </p:txBody>
      </p:sp>
      <p:pic>
        <p:nvPicPr>
          <p:cNvPr id="8" name="Prof FB">
            <a:hlinkClick r:id="" action="ppaction://media"/>
            <a:extLst>
              <a:ext uri="{FF2B5EF4-FFF2-40B4-BE49-F238E27FC236}">
                <a16:creationId xmlns:a16="http://schemas.microsoft.com/office/drawing/2014/main" xmlns="" id="{F6B44C67-2F65-4C4E-AB64-02487CE8CDF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>
            <a:biLevel thresh="75000"/>
          </a:blip>
          <a:stretch>
            <a:fillRect/>
          </a:stretch>
        </p:blipFill>
        <p:spPr>
          <a:xfrm>
            <a:off x="917106" y="994040"/>
            <a:ext cx="609600" cy="609600"/>
          </a:xfrm>
          <a:prstGeom prst="rect">
            <a:avLst/>
          </a:prstGeom>
        </p:spPr>
      </p:pic>
      <p:pic>
        <p:nvPicPr>
          <p:cNvPr id="10" name="Prof GGL">
            <a:hlinkClick r:id="" action="ppaction://media"/>
            <a:extLst>
              <a:ext uri="{FF2B5EF4-FFF2-40B4-BE49-F238E27FC236}">
                <a16:creationId xmlns:a16="http://schemas.microsoft.com/office/drawing/2014/main" xmlns="" id="{5BDAB490-EB3A-4769-B936-B36F4F4F9441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>
            <a:biLevel thresh="75000"/>
          </a:blip>
          <a:stretch>
            <a:fillRect/>
          </a:stretch>
        </p:blipFill>
        <p:spPr>
          <a:xfrm>
            <a:off x="6254585" y="991608"/>
            <a:ext cx="609600" cy="609600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8683F6EA-81AC-42E1-B21C-42D450BB20DC}"/>
              </a:ext>
            </a:extLst>
          </p:cNvPr>
          <p:cNvSpPr txBox="1"/>
          <p:nvPr/>
        </p:nvSpPr>
        <p:spPr>
          <a:xfrm>
            <a:off x="824741" y="351692"/>
            <a:ext cx="2189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Présenter quelqu’un: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FF383F7E-0365-4F35-9584-4085C12B7C66}"/>
              </a:ext>
            </a:extLst>
          </p:cNvPr>
          <p:cNvSpPr txBox="1"/>
          <p:nvPr/>
        </p:nvSpPr>
        <p:spPr>
          <a:xfrm>
            <a:off x="2146852" y="5976730"/>
            <a:ext cx="2342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Monsieur (M.)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2B32DEE9-C7ED-4AAE-9DFD-79D890D5E677}"/>
              </a:ext>
            </a:extLst>
          </p:cNvPr>
          <p:cNvSpPr txBox="1"/>
          <p:nvPr/>
        </p:nvSpPr>
        <p:spPr>
          <a:xfrm>
            <a:off x="7881937" y="5976730"/>
            <a:ext cx="2342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Madame (Mme.)</a:t>
            </a:r>
          </a:p>
          <a:p>
            <a:r>
              <a:rPr lang="fr-FR" dirty="0"/>
              <a:t>Mademoiselle (Mlle.)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DA3E006E-BB5F-47F3-88C7-44F84A3C481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72930" y="5604891"/>
            <a:ext cx="695004" cy="695004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AF374B85-D66A-460D-8652-095C1954773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64185" y="5537829"/>
            <a:ext cx="762066" cy="762066"/>
          </a:xfrm>
          <a:prstGeom prst="rect">
            <a:avLst/>
          </a:prstGeom>
        </p:spPr>
      </p:pic>
      <p:sp>
        <p:nvSpPr>
          <p:cNvPr id="13" name="Espace réservé du pied de page 12">
            <a:extLst>
              <a:ext uri="{FF2B5EF4-FFF2-40B4-BE49-F238E27FC236}">
                <a16:creationId xmlns:a16="http://schemas.microsoft.com/office/drawing/2014/main" xmlns="" id="{28856F7C-1399-48C1-8146-E3D740B0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Florence LIPPI - Enseignante FLE - 2018</a:t>
            </a:r>
          </a:p>
        </p:txBody>
      </p:sp>
    </p:spTree>
    <p:extLst>
      <p:ext uri="{BB962C8B-B14F-4D97-AF65-F5344CB8AC3E}">
        <p14:creationId xmlns:p14="http://schemas.microsoft.com/office/powerpoint/2010/main" val="308555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99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729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54</Words>
  <Application>Microsoft Office PowerPoint</Application>
  <PresentationFormat>Personnalisé</PresentationFormat>
  <Paragraphs>11</Paragraphs>
  <Slides>1</Slides>
  <Notes>0</Notes>
  <HiddenSlides>0</HiddenSlides>
  <MMClips>2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florence lippi</dc:creator>
  <cp:lastModifiedBy>LIPPI Florence (f-lippi)</cp:lastModifiedBy>
  <cp:revision>7</cp:revision>
  <dcterms:created xsi:type="dcterms:W3CDTF">2018-07-10T15:02:25Z</dcterms:created>
  <dcterms:modified xsi:type="dcterms:W3CDTF">2018-07-11T15:17:48Z</dcterms:modified>
</cp:coreProperties>
</file>